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2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8" r:id="rId12"/>
    <p:sldId id="304" r:id="rId13"/>
    <p:sldId id="305" r:id="rId14"/>
    <p:sldId id="306" r:id="rId15"/>
    <p:sldId id="318" r:id="rId16"/>
    <p:sldId id="319" r:id="rId17"/>
    <p:sldId id="320" r:id="rId18"/>
    <p:sldId id="307" r:id="rId19"/>
    <p:sldId id="308" r:id="rId20"/>
    <p:sldId id="309" r:id="rId21"/>
    <p:sldId id="310" r:id="rId22"/>
    <p:sldId id="311" r:id="rId23"/>
    <p:sldId id="312" r:id="rId24"/>
    <p:sldId id="300" r:id="rId25"/>
    <p:sldId id="301" r:id="rId26"/>
    <p:sldId id="313" r:id="rId27"/>
    <p:sldId id="317" r:id="rId28"/>
    <p:sldId id="314" r:id="rId29"/>
    <p:sldId id="316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4660"/>
  </p:normalViewPr>
  <p:slideViewPr>
    <p:cSldViewPr snapToGrid="0">
      <p:cViewPr>
        <p:scale>
          <a:sx n="66" d="100"/>
          <a:sy n="66" d="100"/>
        </p:scale>
        <p:origin x="-109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1BDF-BDEE-45EF-BC86-37006890908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91EC3-4B73-4C75-812C-820D0EC48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6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660A-B257-482E-B5D2-22E209EC8D26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8127F-030A-470B-B06F-D722BFB0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92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C9147-A06C-4084-A01E-C804208384E8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D14-5D1D-4710-93A6-BD5761CA5D26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969A-B11C-4536-A693-2C21B789C274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803-1EFE-4582-9F8B-911C3B3E537F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B75B-D02E-409D-85C7-50C0DD35F446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8508-E123-46EF-AFD5-DAEBAFF74E5C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B11-4BCE-4B8B-BF5F-92D92355B9EB}" type="datetime1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8D3A-6ECF-4BDC-B037-4A3982580265}" type="datetime1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E17D-7E65-449B-AEB7-19E28DC0AAF5}" type="datetime1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FED-B1A0-4AA6-BFA7-BC59AAEED7DB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BC2-14CF-4EF6-9B8E-FE251B34F17F}" type="datetime1">
              <a:rPr lang="en-US" smtClean="0"/>
              <a:t>3/2/2022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C2C33F3-8D82-47CE-9F1C-166CE17637E0}" type="datetime1">
              <a:rPr lang="en-US" smtClean="0"/>
              <a:t>3/2/2022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8D0D6D3E-D7F9-4591-9CA9-DDF4DB1F7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D013FD-4B3F-4D24-9996-5B5538A4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2" y="4310748"/>
            <a:ext cx="5355100" cy="1727196"/>
          </a:xfrm>
        </p:spPr>
        <p:txBody>
          <a:bodyPr anchor="b">
            <a:normAutofit fontScale="85000" lnSpcReduction="2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Supervised By: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Ali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Zidane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Khamis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Nesma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Mostafa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4C9F2B0-1044-46EB-8AEB-C3BFFDE6C2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8B54C3-B57B-472A-B96E-1FCB67093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23339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DB3C429-F8DA-49B9-AF84-21996FCF7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230722" y="-107388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F67AE9D7-BFB5-4D9D-A221-C8BE13F7C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885374"/>
            <a:ext cx="4756163" cy="4883327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xmlns="" id="{78D0054B-E5CA-47DD-8B5E-07C55411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33325"/>
              </p:ext>
            </p:extLst>
          </p:nvPr>
        </p:nvGraphicFramePr>
        <p:xfrm>
          <a:off x="476456" y="326959"/>
          <a:ext cx="6367464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593">
                  <a:extLst>
                    <a:ext uri="{9D8B030D-6E8A-4147-A177-3AD203B41FA5}">
                      <a16:colId xmlns:a16="http://schemas.microsoft.com/office/drawing/2014/main" xmlns="" val="3298310548"/>
                    </a:ext>
                  </a:extLst>
                </a:gridCol>
                <a:gridCol w="2843871">
                  <a:extLst>
                    <a:ext uri="{9D8B030D-6E8A-4147-A177-3AD203B41FA5}">
                      <a16:colId xmlns:a16="http://schemas.microsoft.com/office/drawing/2014/main" xmlns="" val="3679186910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504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Mina Morkos Mikhael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20180303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5337009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Omar Shokry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20180177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30816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Mayar El-hussieny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270774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Esraa Ahmed El-Sayed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20180041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2301145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 Mohamed Soliman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249903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5143" y="6371771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9028" y="6357256"/>
            <a:ext cx="259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Academic Year 2021-2022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7029" y="6371771"/>
            <a:ext cx="229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Mid-Year Presentation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D20DC0-3A47-48E9-8E5A-7F385514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767110"/>
            <a:ext cx="3012073" cy="1442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kern="1200" dirty="0" smtClean="0">
                <a:solidFill>
                  <a:srgbClr val="FFFFFF"/>
                </a:solidFill>
              </a:rPr>
              <a:t>ystem </a:t>
            </a:r>
            <a:r>
              <a:rPr lang="en-US" sz="3200" b="1" dirty="0">
                <a:solidFill>
                  <a:srgbClr val="FFFFFF"/>
                </a:solidFill>
              </a:rPr>
              <a:t>A</a:t>
            </a:r>
            <a:r>
              <a:rPr lang="en-US" sz="3200" b="1" kern="1200" dirty="0" smtClean="0">
                <a:solidFill>
                  <a:srgbClr val="FFFFFF"/>
                </a:solidFill>
              </a:rPr>
              <a:t>rchitecture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pic>
        <p:nvPicPr>
          <p:cNvPr id="4" name="image3.jpeg">
            <a:extLst>
              <a:ext uri="{FF2B5EF4-FFF2-40B4-BE49-F238E27FC236}">
                <a16:creationId xmlns:a16="http://schemas.microsoft.com/office/drawing/2014/main" xmlns="" id="{987A8923-841A-42E5-A2A1-22D8BB2C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1043" y="203199"/>
            <a:ext cx="7329700" cy="644434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 Citizens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Age</a:t>
            </a:r>
            <a:r>
              <a:rPr lang="en-US" dirty="0" smtClean="0"/>
              <a:t>: 15-60.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Education</a:t>
            </a:r>
            <a:r>
              <a:rPr lang="en-US" dirty="0" smtClean="0"/>
              <a:t>: Intermediate.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Mobile experience</a:t>
            </a:r>
            <a:r>
              <a:rPr lang="en-US" dirty="0" smtClean="0"/>
              <a:t>: Intermediate.</a:t>
            </a:r>
            <a:endParaRPr lang="en-US" dirty="0"/>
          </a:p>
          <a:p>
            <a:r>
              <a:rPr lang="en-US" dirty="0" smtClean="0"/>
              <a:t>Ministry of Health.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</a:t>
            </a:r>
            <a:r>
              <a:rPr lang="en-US" sz="3200" b="1" kern="1200" dirty="0" smtClean="0">
                <a:solidFill>
                  <a:srgbClr val="FFFFFF"/>
                </a:solidFill>
              </a:rPr>
              <a:t>unctional </a:t>
            </a:r>
            <a:r>
              <a:rPr lang="en-US" sz="3200" b="1" dirty="0">
                <a:solidFill>
                  <a:srgbClr val="FFFFFF"/>
                </a:solidFill>
              </a:rPr>
              <a:t>R</a:t>
            </a:r>
            <a:r>
              <a:rPr lang="en-US" sz="3200" b="1" kern="1200" dirty="0" smtClean="0">
                <a:solidFill>
                  <a:srgbClr val="FFFFFF"/>
                </a:solidFill>
              </a:rPr>
              <a:t>equirements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2A622D25-DA3B-47EB-923F-F93B92829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79320"/>
              </p:ext>
            </p:extLst>
          </p:nvPr>
        </p:nvGraphicFramePr>
        <p:xfrm>
          <a:off x="4502428" y="123987"/>
          <a:ext cx="7479365" cy="65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596">
                  <a:extLst>
                    <a:ext uri="{9D8B030D-6E8A-4147-A177-3AD203B41FA5}">
                      <a16:colId xmlns:a16="http://schemas.microsoft.com/office/drawing/2014/main" xmlns="" val="1994009123"/>
                    </a:ext>
                  </a:extLst>
                </a:gridCol>
                <a:gridCol w="5372769">
                  <a:extLst>
                    <a:ext uri="{9D8B030D-6E8A-4147-A177-3AD203B41FA5}">
                      <a16:colId xmlns:a16="http://schemas.microsoft.com/office/drawing/2014/main" xmlns="" val="3389710286"/>
                    </a:ext>
                  </a:extLst>
                </a:gridCol>
              </a:tblGrid>
              <a:tr h="53908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Name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extLst>
                  <a:ext uri="{0D108BD9-81ED-4DB2-BD59-A6C34878D82A}">
                    <a16:rowId xmlns:a16="http://schemas.microsoft.com/office/drawing/2014/main" xmlns="" val="3216781114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Check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 smtClean="0">
                          <a:effectLst/>
                        </a:rPr>
                        <a:t>infected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ask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specify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medical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879264519"/>
                  </a:ext>
                </a:extLst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Detect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current</a:t>
                      </a:r>
                      <a:r>
                        <a:rPr lang="en-US" sz="1800" b="1" spc="-1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map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location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 display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if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safe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area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not.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278190313"/>
                  </a:ext>
                </a:extLst>
              </a:tr>
              <a:tr h="60808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 will detect the destination he want to go.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940921169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 risk 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 will detect destination risk for the user.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45275695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map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updates map when detecting a new infected case.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WHO</a:t>
                      </a:r>
                      <a:r>
                        <a:rPr lang="en-US" sz="1800" b="1" spc="-10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questions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like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each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preliminary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insights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about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health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situation.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109637897"/>
                  </a:ext>
                </a:extLst>
              </a:tr>
              <a:tr h="655625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infected,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recovered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death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714929219"/>
                  </a:ext>
                </a:extLst>
              </a:tr>
              <a:tr h="48440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Update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004414281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symptoms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symptoms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 be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aware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136999788"/>
                  </a:ext>
                </a:extLst>
              </a:tr>
              <a:tr h="518689">
                <a:tc>
                  <a:txBody>
                    <a:bodyPr/>
                    <a:lstStyle/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preventions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preventions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949241870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FFBE0-CA5A-4483-B78A-CF578C74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29510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Non-Functional Requirements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A0EE921B-87CC-4BF8-9992-E5E4CE6A2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070176"/>
              </p:ext>
            </p:extLst>
          </p:nvPr>
        </p:nvGraphicFramePr>
        <p:xfrm>
          <a:off x="4040740" y="543770"/>
          <a:ext cx="8151259" cy="5513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950">
                  <a:extLst>
                    <a:ext uri="{9D8B030D-6E8A-4147-A177-3AD203B41FA5}">
                      <a16:colId xmlns:a16="http://schemas.microsoft.com/office/drawing/2014/main" xmlns="" val="1593674641"/>
                    </a:ext>
                  </a:extLst>
                </a:gridCol>
                <a:gridCol w="6380309">
                  <a:extLst>
                    <a:ext uri="{9D8B030D-6E8A-4147-A177-3AD203B41FA5}">
                      <a16:colId xmlns:a16="http://schemas.microsoft.com/office/drawing/2014/main" xmlns="" val="3358546458"/>
                    </a:ext>
                  </a:extLst>
                </a:gridCol>
              </a:tblGrid>
              <a:tr h="453941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Name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Description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3912195435"/>
                  </a:ext>
                </a:extLst>
              </a:tr>
              <a:tr h="1382457">
                <a:tc>
                  <a:txBody>
                    <a:bodyPr/>
                    <a:lstStyle/>
                    <a:p>
                      <a:r>
                        <a:rPr lang="en-US" sz="1800" b="1" dirty="0"/>
                        <a:t>Usability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Application interface is highly usable which makes the application easy-to-learn and easy-to-use by users. Interface behaves similar to other very-known applications such as </a:t>
                      </a:r>
                      <a:r>
                        <a:rPr lang="en-US" sz="1800" dirty="0" err="1"/>
                        <a:t>uber</a:t>
                      </a:r>
                      <a:r>
                        <a:rPr lang="en-US" sz="1800" dirty="0"/>
                        <a:t> and google maps in menu format, color schemes, etc. </a:t>
                      </a:r>
                      <a:endParaRPr lang="en-US" sz="1800" dirty="0" smtClean="0"/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Usability Features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Persistent navigation.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 and content.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theory.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Recognition.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principles.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Feedback.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Affordance.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1931939509"/>
                  </a:ext>
                </a:extLst>
              </a:tr>
              <a:tr h="1691960">
                <a:tc>
                  <a:txBody>
                    <a:bodyPr/>
                    <a:lstStyle/>
                    <a:p>
                      <a:r>
                        <a:rPr lang="en-US" sz="1800" b="1" dirty="0"/>
                        <a:t>Security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Flutter provides various security and authentication plugins. By integrating a </a:t>
                      </a:r>
                      <a:r>
                        <a:rPr lang="en-US" sz="1800" dirty="0" smtClean="0"/>
                        <a:t>sign-in </a:t>
                      </a:r>
                      <a:r>
                        <a:rPr lang="en-US" sz="1800" dirty="0"/>
                        <a:t>plugin, developers can easily add an authentication check in an app. It also offers a secure data storage plugin named </a:t>
                      </a:r>
                      <a:r>
                        <a:rPr lang="en-US" sz="1800" dirty="0" err="1"/>
                        <a:t>NSUserDefault</a:t>
                      </a:r>
                      <a:r>
                        <a:rPr lang="en-US" sz="1800" dirty="0"/>
                        <a:t> for IOS and </a:t>
                      </a:r>
                      <a:r>
                        <a:rPr lang="en-US" sz="1800" dirty="0" err="1"/>
                        <a:t>SharedPreferences</a:t>
                      </a:r>
                      <a:r>
                        <a:rPr lang="en-US" sz="1800" dirty="0"/>
                        <a:t> for Android.</a:t>
                      </a: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1965958315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1A225-C932-407B-B25D-0176D4B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810649"/>
            <a:ext cx="3378564" cy="1006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Use-case </a:t>
            </a:r>
            <a:r>
              <a:rPr lang="en-US" sz="3200" b="1" dirty="0" smtClean="0">
                <a:solidFill>
                  <a:srgbClr val="FFFFFF"/>
                </a:solidFill>
              </a:rPr>
              <a:t>D</a:t>
            </a:r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iagram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56" y="3"/>
            <a:ext cx="7331974" cy="6875816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50329"/>
              </p:ext>
            </p:extLst>
          </p:nvPr>
        </p:nvGraphicFramePr>
        <p:xfrm>
          <a:off x="4040741" y="159399"/>
          <a:ext cx="8151260" cy="2342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9821"/>
                <a:gridCol w="2829821"/>
                <a:gridCol w="2491618"/>
              </a:tblGrid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Specify current medical status.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his current medical status (infected or not).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map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must be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59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If he is infected the system will show him as an infected case for other people to be far from him.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4259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his medical state,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map for other users.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02744"/>
              </p:ext>
            </p:extLst>
          </p:nvPr>
        </p:nvGraphicFramePr>
        <p:xfrm>
          <a:off x="4038604" y="3245646"/>
          <a:ext cx="8151259" cy="2994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Select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the destination that he wants to know the level of risk there.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destination risk.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destination.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detects destination risk.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level of risk.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Detect current location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WHO questions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37038"/>
              </p:ext>
            </p:extLst>
          </p:nvPr>
        </p:nvGraphicFramePr>
        <p:xfrm>
          <a:off x="4040742" y="290285"/>
          <a:ext cx="8151258" cy="2211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current location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can see for his current location the nearest infected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infected cases around the 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6635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Opens map to see his current location.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nearest infected cases around the user.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68703"/>
              </p:ext>
            </p:extLst>
          </p:nvPr>
        </p:nvGraphicFramePr>
        <p:xfrm>
          <a:off x="4038604" y="3278306"/>
          <a:ext cx="8153397" cy="27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915"/>
                <a:gridCol w="2843915"/>
                <a:gridCol w="2465567"/>
              </a:tblGrid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WHO questions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does an exam test to get a preliminary insight about his medical status.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</a:t>
                      </a:r>
                      <a:r>
                        <a:rPr lang="en-US" sz="1300" dirty="0" smtClean="0">
                          <a:effectLst/>
                        </a:rPr>
                        <a:t>ser </a:t>
                      </a:r>
                      <a:r>
                        <a:rPr lang="en-US" sz="1300" dirty="0">
                          <a:effectLst/>
                        </a:rPr>
                        <a:t>is logged in.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4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User selects to do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test questions and displays the result after the user ends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cases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3707"/>
              </p:ext>
            </p:extLst>
          </p:nvPr>
        </p:nvGraphicFramePr>
        <p:xfrm>
          <a:off x="4040742" y="145142"/>
          <a:ext cx="8151258" cy="2356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821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get an idea about virus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Pre-conditions: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symptoms of the virus.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518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symptoms.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80959"/>
              </p:ext>
            </p:extLst>
          </p:nvPr>
        </p:nvGraphicFramePr>
        <p:xfrm>
          <a:off x="4040741" y="3437911"/>
          <a:ext cx="8151259" cy="3006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Display cases.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see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819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selects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cases.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pandemic statistics.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2950391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Class </a:t>
            </a:r>
            <a:r>
              <a:rPr lang="en-US" sz="3200" b="1" dirty="0" smtClean="0">
                <a:solidFill>
                  <a:srgbClr val="FFFFFF"/>
                </a:solidFill>
              </a:rPr>
              <a:t>Diagram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103086"/>
            <a:ext cx="8172450" cy="49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4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5" y="3588089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1" y="1399945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1C3746-C66B-45BB-B1AB-E00FC7B2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059201"/>
            <a:ext cx="3571105" cy="915155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dirty="0" smtClean="0">
                <a:solidFill>
                  <a:srgbClr val="FFFFFF"/>
                </a:solidFill>
              </a:rPr>
              <a:t>equence Diagram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F028EA26-F7BB-4CB5-A46F-66F20EBB1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525902"/>
            <a:ext cx="7171668" cy="577905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Idea</a:t>
            </a:r>
          </a:p>
          <a:p>
            <a:r>
              <a:rPr lang="en-US" dirty="0" smtClean="0"/>
              <a:t>Problem Significance</a:t>
            </a:r>
          </a:p>
          <a:p>
            <a:r>
              <a:rPr lang="en-US" dirty="0" smtClean="0"/>
              <a:t>Project Specifications</a:t>
            </a:r>
          </a:p>
          <a:p>
            <a:r>
              <a:rPr lang="en-US" dirty="0"/>
              <a:t>Time </a:t>
            </a:r>
            <a:r>
              <a:rPr lang="en-US" dirty="0" smtClean="0"/>
              <a:t>Plan</a:t>
            </a:r>
          </a:p>
          <a:p>
            <a:r>
              <a:rPr lang="en-US" dirty="0"/>
              <a:t>Conclusion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5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</a:t>
            </a:r>
            <a:r>
              <a:rPr lang="en-US" sz="3200" b="1" spc="-1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Sequence</a:t>
            </a:r>
            <a:r>
              <a:rPr lang="en-US" sz="3200" b="1" spc="-1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Diagram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image7.jpeg">
            <a:extLst>
              <a:ext uri="{FF2B5EF4-FFF2-40B4-BE49-F238E27FC236}">
                <a16:creationId xmlns:a16="http://schemas.microsoft.com/office/drawing/2014/main" xmlns="" id="{6111957A-9246-4C2C-BEF8-7EA180DD74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7058" y="230420"/>
            <a:ext cx="7350777" cy="25438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2774230"/>
            <a:ext cx="7152292" cy="40833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Detect current location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78713"/>
            <a:ext cx="7152292" cy="202326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3541486"/>
            <a:ext cx="7152291" cy="2641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Display cases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478713"/>
            <a:ext cx="7152290" cy="202326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3936828"/>
            <a:ext cx="7152290" cy="20757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3011ED-FD40-421B-96DD-611D2F4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3245648"/>
            <a:ext cx="2750455" cy="2593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407886"/>
            <a:ext cx="8153397" cy="4064000"/>
          </a:xfrm>
        </p:spPr>
      </p:pic>
    </p:spTree>
    <p:extLst>
      <p:ext uri="{BB962C8B-B14F-4D97-AF65-F5344CB8AC3E}">
        <p14:creationId xmlns:p14="http://schemas.microsoft.com/office/powerpoint/2010/main" val="27746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4" name="YouCut_20220214_16344448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914" y="1600200"/>
            <a:ext cx="7590972" cy="4800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Plan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Plan for previous and next four months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9711E-7F9B-457A-B892-4A877AF4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3245646"/>
            <a:ext cx="3083667" cy="2593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886"/>
          <a:stretch/>
        </p:blipFill>
        <p:spPr bwMode="auto">
          <a:xfrm>
            <a:off x="4040741" y="3"/>
            <a:ext cx="8151259" cy="6857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Previous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986616"/>
              </p:ext>
            </p:extLst>
          </p:nvPr>
        </p:nvGraphicFramePr>
        <p:xfrm>
          <a:off x="4038603" y="172383"/>
          <a:ext cx="8153396" cy="651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483"/>
                <a:gridCol w="1592581"/>
                <a:gridCol w="4575991"/>
                <a:gridCol w="1364341"/>
              </a:tblGrid>
              <a:tr h="376172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Definition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problem and document the objective of the solution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Stakeholders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persons who have an interest in the successful implementation of the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activities that the system must perform to support user’s work.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required system characteristics other than the activities it must perform.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system overall architecture.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Use-cases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the activities that a system must perform in response to a request by a user.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classes included in the 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Diagramming the sequence of messages between actor and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entities, their attributes and their relationships.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Making a demo of the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Next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520188"/>
              </p:ext>
            </p:extLst>
          </p:nvPr>
        </p:nvGraphicFramePr>
        <p:xfrm>
          <a:off x="4040741" y="2687572"/>
          <a:ext cx="8153397" cy="111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97"/>
                <a:gridCol w="1712686"/>
                <a:gridCol w="4279865"/>
                <a:gridCol w="1525849"/>
              </a:tblGrid>
              <a:tr h="374468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r>
                        <a:rPr lang="en-US" baseline="0" dirty="0" smtClean="0"/>
                        <a:t>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implementation of the application.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 unit and integration testing.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Covid Detector is an application for tracking the movement of each user and detect the level of risk in his current location or any other destination he wants to go.</a:t>
            </a:r>
          </a:p>
          <a:p>
            <a:endParaRPr lang="en-US" dirty="0" smtClean="0"/>
          </a:p>
          <a:p>
            <a:r>
              <a:rPr lang="en-US" dirty="0" smtClean="0"/>
              <a:t>Covid Detector also provides guidelines, preventions and test questions for a preliminary insight about each user’s current medical status.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idea and domain of interest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8571" cy="6858000"/>
          </a:xfr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Staying </a:t>
            </a:r>
            <a:r>
              <a:rPr lang="en-US" dirty="0"/>
              <a:t>at home is very difficult as everyone has his own work which has to be done </a:t>
            </a:r>
            <a:r>
              <a:rPr lang="en-US" dirty="0" smtClean="0"/>
              <a:t>so people </a:t>
            </a:r>
            <a:r>
              <a:rPr lang="en-US" dirty="0"/>
              <a:t>has to go for their works and get mixed with each </a:t>
            </a:r>
            <a:r>
              <a:rPr lang="en-US" dirty="0" smtClean="0"/>
              <a:t>other.</a:t>
            </a:r>
          </a:p>
          <a:p>
            <a:r>
              <a:rPr lang="en-US" dirty="0"/>
              <a:t>This makes </a:t>
            </a:r>
            <a:r>
              <a:rPr lang="en-US" dirty="0" smtClean="0"/>
              <a:t>the number </a:t>
            </a:r>
            <a:r>
              <a:rPr lang="en-US" dirty="0"/>
              <a:t>of infected people increases exponentially and increases number of </a:t>
            </a:r>
            <a:r>
              <a:rPr lang="en-US" dirty="0" smtClean="0"/>
              <a:t>death cases.</a:t>
            </a:r>
          </a:p>
          <a:p>
            <a:r>
              <a:rPr lang="en-US" dirty="0" smtClean="0"/>
              <a:t>Our application </a:t>
            </a:r>
            <a:r>
              <a:rPr lang="en-US" dirty="0"/>
              <a:t>allows each user to know level of risk in his current position using the map </a:t>
            </a:r>
            <a:r>
              <a:rPr lang="en-US" dirty="0" smtClean="0"/>
              <a:t>of the </a:t>
            </a:r>
            <a:r>
              <a:rPr lang="en-US" dirty="0"/>
              <a:t>current </a:t>
            </a:r>
            <a:r>
              <a:rPr lang="en-US" dirty="0" smtClean="0"/>
              <a:t>location and </a:t>
            </a:r>
            <a:r>
              <a:rPr lang="en-US" dirty="0"/>
              <a:t>shows the closest infected cases to the user to take care </a:t>
            </a:r>
            <a:r>
              <a:rPr lang="en-US" dirty="0" smtClean="0"/>
              <a:t>about himself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Domain of interest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Systems.</a:t>
            </a:r>
          </a:p>
          <a:p>
            <a:pPr lvl="1"/>
            <a:r>
              <a:rPr lang="en-US" dirty="0" smtClean="0"/>
              <a:t>Software Engineering.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 Significance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definition, previous solutions and suggested solution.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have to go everywhere to do their works without taking care to if they are surrounded by infected people or not so it increases number of infected people exponentially.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when the symptoms appear on someone, he doesn’t care as he thinks that he catches a cold and ignore it</a:t>
            </a:r>
            <a:r>
              <a:rPr lang="en-US" dirty="0" smtClean="0"/>
              <a:t>.</a:t>
            </a:r>
          </a:p>
          <a:p>
            <a:r>
              <a:rPr lang="en-US" dirty="0"/>
              <a:t>Some people also do not care about preventions to protect themselves.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Our application aims to: </a:t>
            </a:r>
          </a:p>
          <a:p>
            <a:pPr lvl="0"/>
            <a:r>
              <a:rPr lang="en-US" dirty="0" smtClean="0"/>
              <a:t>Help </a:t>
            </a:r>
            <a:r>
              <a:rPr lang="en-US" dirty="0"/>
              <a:t>user to know the risk in his current location.</a:t>
            </a:r>
          </a:p>
          <a:p>
            <a:pPr lvl="0"/>
            <a:r>
              <a:rPr lang="en-US" dirty="0" smtClean="0"/>
              <a:t>Help </a:t>
            </a:r>
            <a:r>
              <a:rPr lang="en-US" dirty="0"/>
              <a:t>user to know the level of risk in any destination location he wants to know.</a:t>
            </a:r>
          </a:p>
          <a:p>
            <a:pPr lvl="0"/>
            <a:r>
              <a:rPr lang="en-US" dirty="0" smtClean="0"/>
              <a:t>Make </a:t>
            </a:r>
            <a:r>
              <a:rPr lang="en-US" dirty="0"/>
              <a:t>user specify his current medical situation (infected or not).</a:t>
            </a:r>
          </a:p>
          <a:p>
            <a:pPr lvl="0"/>
            <a:r>
              <a:rPr lang="en-US" dirty="0" smtClean="0"/>
              <a:t>Make </a:t>
            </a:r>
            <a:r>
              <a:rPr lang="en-US" dirty="0"/>
              <a:t>user get a preliminary insight about his medical status by doing an exercise.</a:t>
            </a:r>
          </a:p>
          <a:p>
            <a:pPr lvl="0"/>
            <a:r>
              <a:rPr lang="en-US" dirty="0" smtClean="0"/>
              <a:t>Allow </a:t>
            </a:r>
            <a:r>
              <a:rPr lang="en-US" dirty="0"/>
              <a:t>user to keep updated with the numbers of the infected cases.</a:t>
            </a:r>
          </a:p>
          <a:p>
            <a:r>
              <a:rPr lang="en-US" dirty="0" smtClean="0"/>
              <a:t>Allow </a:t>
            </a:r>
            <a:r>
              <a:rPr lang="en-US" dirty="0"/>
              <a:t>user to get an idea about symptoms and preventions of the </a:t>
            </a:r>
            <a:r>
              <a:rPr lang="en-US" dirty="0" smtClean="0"/>
              <a:t>Covid-19.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NHS </a:t>
            </a:r>
            <a:r>
              <a:rPr lang="en-US" b="1" dirty="0" smtClean="0"/>
              <a:t>COVID-19: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the official contact tracing app for England and </a:t>
            </a:r>
            <a:r>
              <a:rPr lang="en-US" dirty="0" smtClean="0"/>
              <a:t>Wales.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lets you know the level of coronavirus risk in your postcode district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finds out when you’ve been near other app users who have since tested positive for </a:t>
            </a:r>
            <a:r>
              <a:rPr lang="en-US" dirty="0" smtClean="0"/>
              <a:t>coronavirus using QR code.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ts </a:t>
            </a:r>
            <a:r>
              <a:rPr lang="en-US" dirty="0"/>
              <a:t>disadvantage is that the user has to scan the QR code of every place he </a:t>
            </a:r>
            <a:r>
              <a:rPr lang="en-US" dirty="0" smtClean="0"/>
              <a:t>visits.</a:t>
            </a:r>
          </a:p>
          <a:p>
            <a:endParaRPr lang="en-US" dirty="0"/>
          </a:p>
          <a:p>
            <a:r>
              <a:rPr lang="en-US" b="1" dirty="0" smtClean="0"/>
              <a:t>Co-WIN: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 search vaccination center which helps everyone in </a:t>
            </a:r>
            <a:r>
              <a:rPr lang="en-US" dirty="0" smtClean="0"/>
              <a:t>India </a:t>
            </a:r>
            <a:r>
              <a:rPr lang="en-US" dirty="0"/>
              <a:t>to get vaccinated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suggests </a:t>
            </a:r>
            <a:r>
              <a:rPr lang="en-US" dirty="0"/>
              <a:t>each user the nearest vaccination center by map, pin, or district. </a:t>
            </a:r>
            <a:endParaRPr lang="en-US" dirty="0" smtClean="0"/>
          </a:p>
          <a:p>
            <a:pPr lvl="1"/>
            <a:r>
              <a:rPr lang="en-US" dirty="0" smtClean="0"/>
              <a:t>It has a limited goal which is only for getting vaccinated.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Specification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specification and details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875</TotalTime>
  <Words>1478</Words>
  <Application>Microsoft Office PowerPoint</Application>
  <PresentationFormat>Custom</PresentationFormat>
  <Paragraphs>346</Paragraphs>
  <Slides>30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Adjacency</vt:lpstr>
      <vt:lpstr>PowerPoint Presentation</vt:lpstr>
      <vt:lpstr>Presentation Overview</vt:lpstr>
      <vt:lpstr>Project Idea</vt:lpstr>
      <vt:lpstr>Motivation</vt:lpstr>
      <vt:lpstr>Problem Significance</vt:lpstr>
      <vt:lpstr>Problem definition</vt:lpstr>
      <vt:lpstr>Suggested solution</vt:lpstr>
      <vt:lpstr>Related work</vt:lpstr>
      <vt:lpstr>Project Specification</vt:lpstr>
      <vt:lpstr>System Architecture</vt:lpstr>
      <vt:lpstr>Stakeholders</vt:lpstr>
      <vt:lpstr>Functional Requirements</vt:lpstr>
      <vt:lpstr>Non-Functional Requirements</vt:lpstr>
      <vt:lpstr>Use-case Diagram</vt:lpstr>
      <vt:lpstr>Specify current medical status       Select destination</vt:lpstr>
      <vt:lpstr>Detect current location      Display WHO questions</vt:lpstr>
      <vt:lpstr>Display symptoms      Display cases</vt:lpstr>
      <vt:lpstr>Class Diagram</vt:lpstr>
      <vt:lpstr>Sequence Diagram</vt:lpstr>
      <vt:lpstr>Login Sequence Diagram      Specify current medical status</vt:lpstr>
      <vt:lpstr>Detect current location       Select destination</vt:lpstr>
      <vt:lpstr>Display cases       Display symptoms</vt:lpstr>
      <vt:lpstr>ERD</vt:lpstr>
      <vt:lpstr>Prototype</vt:lpstr>
      <vt:lpstr>Time Plan</vt:lpstr>
      <vt:lpstr>Gantt Chart</vt:lpstr>
      <vt:lpstr>Previous four months</vt:lpstr>
      <vt:lpstr>Next four months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Esraa Ahmed</dc:creator>
  <cp:lastModifiedBy>Mina Morkos</cp:lastModifiedBy>
  <cp:revision>82</cp:revision>
  <dcterms:created xsi:type="dcterms:W3CDTF">2022-02-17T19:55:54Z</dcterms:created>
  <dcterms:modified xsi:type="dcterms:W3CDTF">2022-03-02T01:17:46Z</dcterms:modified>
</cp:coreProperties>
</file>